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6496">
          <p15:clr>
            <a:srgbClr val="A4A3A4"/>
          </p15:clr>
        </p15:guide>
        <p15:guide id="9" orient="horz" pos="3956">
          <p15:clr>
            <a:srgbClr val="A4A3A4"/>
          </p15:clr>
        </p15:guide>
        <p15:guide id="10" pos="13753">
          <p15:clr>
            <a:srgbClr val="A4A3A4"/>
          </p15:clr>
        </p15:guide>
        <p15:guide id="11" pos="181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4660"/>
  </p:normalViewPr>
  <p:slideViewPr>
    <p:cSldViewPr>
      <p:cViewPr>
        <p:scale>
          <a:sx n="59" d="100"/>
          <a:sy n="59" d="100"/>
        </p:scale>
        <p:origin x="42" y="-9780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6496"/>
        <p:guide orient="horz" pos="3956"/>
        <p:guide pos="13753"/>
        <p:guide pos="181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22-04-2022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5922376" cy="3339687"/>
            <a:chOff x="1087438" y="38830020"/>
            <a:chExt cx="15922376" cy="3339687"/>
          </a:xfrm>
        </p:grpSpPr>
        <p:sp>
          <p:nvSpPr>
            <p:cNvPr id="6" name="OFF_logo2Computed"/>
            <p:cNvSpPr txBox="1">
              <a:spLocks noChangeArrowheads="1"/>
            </p:cNvSpPr>
            <p:nvPr/>
          </p:nvSpPr>
          <p:spPr bwMode="auto">
            <a:xfrm>
              <a:off x="4198631" y="41142230"/>
              <a:ext cx="12811183" cy="1027477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wrap="square" lIns="0" tIns="583200" rIns="0" bIns="0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sz="3000" cap="all" spc="40" baseline="0">
                  <a:solidFill>
                    <a:schemeClr val="bg1"/>
                  </a:solidFill>
                  <a:latin typeface="AU Passata" panose="020B0503030502030804" pitchFamily="34" charset="0"/>
                </a:rPr>
                <a:t>Department of biological </a:t>
              </a: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and chemical Engineering</a:t>
              </a:r>
            </a:p>
          </p:txBody>
        </p:sp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87436" y="2699804"/>
            <a:ext cx="27659027" cy="9211510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952030" y="126169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7" y="13822890"/>
            <a:ext cx="27614576" cy="10910239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441710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8" name="Rektangel 1"/>
          <p:cNvSpPr/>
          <p:nvPr/>
        </p:nvSpPr>
        <p:spPr>
          <a:xfrm>
            <a:off x="1132542" y="25290313"/>
            <a:ext cx="13535795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1451431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0" name="Lige forbindelse 4"/>
          <p:cNvCxnSpPr/>
          <p:nvPr/>
        </p:nvCxnSpPr>
        <p:spPr>
          <a:xfrm>
            <a:off x="1451431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382704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5497646" y="3083282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19234124" y="4471402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5569654" y="4349920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19926942" y="5265516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7289908" y="693597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25779795" y="4471402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22663359" y="4349920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23885605" y="694104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252698" y="8107875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5684470" y="800861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7289908" y="10609524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5779795" y="8107875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2546492" y="8008393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885605" y="10622298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55" name="Rektangel 16"/>
          <p:cNvSpPr/>
          <p:nvPr/>
        </p:nvSpPr>
        <p:spPr>
          <a:xfrm>
            <a:off x="26678669" y="5413408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19700988" y="9045039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6584960" y="9079221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cxnSp>
        <p:nvCxnSpPr>
          <p:cNvPr id="53" name="Lige forbindelse 4"/>
          <p:cNvCxnSpPr/>
          <p:nvPr/>
        </p:nvCxnSpPr>
        <p:spPr>
          <a:xfrm flipH="1">
            <a:off x="14668337" y="2679801"/>
            <a:ext cx="37222" cy="9715779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ktangel 1"/>
          <p:cNvSpPr/>
          <p:nvPr/>
        </p:nvSpPr>
        <p:spPr>
          <a:xfrm>
            <a:off x="15383980" y="25290313"/>
            <a:ext cx="13362484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15702868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4" name="Lige forbindelse 4"/>
          <p:cNvCxnSpPr/>
          <p:nvPr/>
        </p:nvCxnSpPr>
        <p:spPr>
          <a:xfrm>
            <a:off x="15702868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15634141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131</Words>
  <Application>Microsoft Office PowerPoint</Application>
  <PresentationFormat>Brugerdefineret</PresentationFormat>
  <Paragraphs>54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AU Passata</vt:lpstr>
      <vt:lpstr>AU Passata Light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Heidi Søndergaard</cp:lastModifiedBy>
  <cp:revision>37</cp:revision>
  <dcterms:created xsi:type="dcterms:W3CDTF">2017-04-06T06:36:49Z</dcterms:created>
  <dcterms:modified xsi:type="dcterms:W3CDTF">2022-04-22T11:29:41Z</dcterms:modified>
</cp:coreProperties>
</file>