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76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>
        <p:scale>
          <a:sx n="39" d="100"/>
          <a:sy n="39" d="100"/>
        </p:scale>
        <p:origin x="30" y="114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76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7074504" cy="3339687"/>
            <a:chOff x="1087438" y="38830020"/>
            <a:chExt cx="17074504" cy="3339687"/>
          </a:xfrm>
        </p:grpSpPr>
        <p:sp>
          <p:nvSpPr>
            <p:cNvPr id="6" name="OFF_logo2Computed"/>
            <p:cNvSpPr txBox="1">
              <a:spLocks noChangeArrowheads="1"/>
            </p:cNvSpPr>
            <p:nvPr/>
          </p:nvSpPr>
          <p:spPr bwMode="auto">
            <a:xfrm>
              <a:off x="4198631" y="41142230"/>
              <a:ext cx="13963311" cy="1027477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wrap="square" lIns="0" tIns="583200" rIns="0" bIns="0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Department of biological and chemical Engineering</a:t>
              </a:r>
            </a:p>
          </p:txBody>
        </p:sp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8" y="12133130"/>
            <a:ext cx="12600000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9" name="Rektangel 78"/>
          <p:cNvSpPr/>
          <p:nvPr/>
        </p:nvSpPr>
        <p:spPr>
          <a:xfrm>
            <a:off x="16146463" y="12112849"/>
            <a:ext cx="12600000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16465351" y="2304852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81" name="Lige forbindelse 80"/>
          <p:cNvCxnSpPr/>
          <p:nvPr/>
        </p:nvCxnSpPr>
        <p:spPr>
          <a:xfrm>
            <a:off x="16465351" y="22888112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4"/>
          <p:cNvSpPr txBox="1">
            <a:spLocks noChangeArrowheads="1"/>
          </p:cNvSpPr>
          <p:nvPr/>
        </p:nvSpPr>
        <p:spPr bwMode="auto">
          <a:xfrm>
            <a:off x="16396624" y="1251706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099126" y="25564925"/>
            <a:ext cx="27647337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1368860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91" name="Lige forbindelse 90"/>
          <p:cNvCxnSpPr/>
          <p:nvPr/>
        </p:nvCxnSpPr>
        <p:spPr>
          <a:xfrm>
            <a:off x="1368860" y="36345844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1300133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131</Words>
  <Application>Microsoft Office PowerPoint</Application>
  <PresentationFormat>Brugerdefineret</PresentationFormat>
  <Paragraphs>54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AU Passata</vt:lpstr>
      <vt:lpstr>AU Passata Light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Heidi Søndergaard</cp:lastModifiedBy>
  <cp:revision>35</cp:revision>
  <dcterms:created xsi:type="dcterms:W3CDTF">2017-04-06T06:36:49Z</dcterms:created>
  <dcterms:modified xsi:type="dcterms:W3CDTF">2022-04-22T11:27:22Z</dcterms:modified>
</cp:coreProperties>
</file>